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261" r:id="rId4"/>
    <p:sldId id="262" r:id="rId5"/>
    <p:sldId id="265" r:id="rId6"/>
    <p:sldId id="266" r:id="rId7"/>
    <p:sldId id="271" r:id="rId8"/>
    <p:sldId id="270" r:id="rId9"/>
    <p:sldId id="272" r:id="rId10"/>
    <p:sldId id="267" r:id="rId11"/>
    <p:sldId id="268" r:id="rId12"/>
    <p:sldId id="274" r:id="rId13"/>
    <p:sldId id="275" r:id="rId14"/>
    <p:sldId id="276" r:id="rId15"/>
    <p:sldId id="277" r:id="rId16"/>
    <p:sldId id="278" r:id="rId17"/>
    <p:sldId id="280" r:id="rId18"/>
    <p:sldId id="282" r:id="rId19"/>
    <p:sldId id="283" r:id="rId20"/>
    <p:sldId id="284" r:id="rId21"/>
    <p:sldId id="286" r:id="rId22"/>
    <p:sldId id="287" r:id="rId23"/>
    <p:sldId id="288" r:id="rId24"/>
    <p:sldId id="289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639">
          <p15:clr>
            <a:srgbClr val="A4A3A4"/>
          </p15:clr>
        </p15:guide>
        <p15:guide id="2" pos="7727">
          <p15:clr>
            <a:srgbClr val="A4A3A4"/>
          </p15:clr>
        </p15:guide>
        <p15:guide id="3" pos="153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9" autoAdjust="0"/>
    <p:restoredTop sz="94660"/>
  </p:normalViewPr>
  <p:slideViewPr>
    <p:cSldViewPr snapToGrid="0" snapToObjects="1" showGuides="1">
      <p:cViewPr varScale="1">
        <p:scale>
          <a:sx n="43" d="100"/>
          <a:sy n="43" d="100"/>
        </p:scale>
        <p:origin x="-768" y="-126"/>
      </p:cViewPr>
      <p:guideLst>
        <p:guide orient="horz" pos="8639"/>
        <p:guide pos="7727"/>
        <p:guide pos="153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961953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Textebene 1…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„Zitat hier eingeben.“ </a:t>
            </a:r>
          </a:p>
        </p:txBody>
      </p:sp>
      <p:sp>
        <p:nvSpPr>
          <p:cNvPr id="95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5"/>
          <p:cNvGrpSpPr/>
          <p:nvPr/>
        </p:nvGrpSpPr>
        <p:grpSpPr>
          <a:xfrm>
            <a:off x="17348200" y="263525"/>
            <a:ext cx="6492875" cy="1317626"/>
            <a:chOff x="0" y="0"/>
            <a:chExt cx="6492875" cy="1317624"/>
          </a:xfrm>
        </p:grpSpPr>
        <p:sp>
          <p:nvSpPr>
            <p:cNvPr id="117" name="Rectangle 16"/>
            <p:cNvSpPr/>
            <p:nvPr/>
          </p:nvSpPr>
          <p:spPr>
            <a:xfrm>
              <a:off x="0" y="-1"/>
              <a:ext cx="3562350" cy="13176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3599" tIns="93599" rIns="93599" bIns="93599" numCol="1" anchor="ctr">
              <a:noAutofit/>
            </a:bodyPr>
            <a:lstStyle/>
            <a:p>
              <a:pPr algn="l" defTabSz="182880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118" name="Picture 17" descr="Picture 1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730625" y="314324"/>
              <a:ext cx="2762250" cy="7397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0" name="Foliennummer"/>
          <p:cNvSpPr>
            <a:spLocks noGrp="1"/>
          </p:cNvSpPr>
          <p:nvPr>
            <p:ph type="sldNum" sz="quarter" idx="2"/>
          </p:nvPr>
        </p:nvSpPr>
        <p:spPr>
          <a:xfrm>
            <a:off x="20225426" y="13034944"/>
            <a:ext cx="421601" cy="404833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r" defTabSz="182880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 Kop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eltext"/>
          <p:cNvSpPr>
            <a:spLocks noGrp="1"/>
          </p:cNvSpPr>
          <p:nvPr>
            <p:ph type="title"/>
          </p:nvPr>
        </p:nvSpPr>
        <p:spPr>
          <a:xfrm>
            <a:off x="4833937" y="535781"/>
            <a:ext cx="14716126" cy="235743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defTabSz="821531">
              <a:defRPr sz="7000" cap="all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Titeltext</a:t>
            </a:r>
          </a:p>
        </p:txBody>
      </p:sp>
      <p:sp>
        <p:nvSpPr>
          <p:cNvPr id="128" name="Foliennummer"/>
          <p:cNvSpPr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eltext"/>
          <p:cNvSpPr>
            <a:spLocks noGrp="1"/>
          </p:cNvSpPr>
          <p:nvPr>
            <p:ph type="title"/>
          </p:nvPr>
        </p:nvSpPr>
        <p:spPr>
          <a:xfrm>
            <a:off x="4833937" y="535781"/>
            <a:ext cx="14716126" cy="235743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defTabSz="821531">
              <a:defRPr sz="9000" cap="all"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lvl1pPr>
          </a:lstStyle>
          <a:p>
            <a:r>
              <a:t>Titeltext</a:t>
            </a:r>
          </a:p>
        </p:txBody>
      </p:sp>
      <p:sp>
        <p:nvSpPr>
          <p:cNvPr id="136" name="Foliennummer"/>
          <p:cNvSpPr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21"/>
          <p:cNvSpPr/>
          <p:nvPr/>
        </p:nvSpPr>
        <p:spPr>
          <a:xfrm>
            <a:off x="-106065" y="0"/>
            <a:ext cx="24998661" cy="13716000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4" name="Rectangle 22"/>
          <p:cNvSpPr/>
          <p:nvPr/>
        </p:nvSpPr>
        <p:spPr>
          <a:xfrm>
            <a:off x="292199" y="247649"/>
            <a:ext cx="23799602" cy="13220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5" name="Freeform 24"/>
          <p:cNvSpPr/>
          <p:nvPr/>
        </p:nvSpPr>
        <p:spPr>
          <a:xfrm>
            <a:off x="577850" y="635000"/>
            <a:ext cx="7372350" cy="731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8698" y="21600"/>
                </a:lnTo>
                <a:lnTo>
                  <a:pt x="21600" y="18675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113388"/>
          </a:solidFill>
          <a:ln w="12700">
            <a:miter lim="400000"/>
          </a:ln>
        </p:spPr>
        <p:txBody>
          <a:bodyPr lIns="93599" tIns="93599" rIns="93599" bIns="93599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46" name="Bild 8" descr="Bild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8226" y="11620500"/>
            <a:ext cx="3841751" cy="171132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iteltext"/>
          <p:cNvSpPr>
            <a:spLocks noGrp="1"/>
          </p:cNvSpPr>
          <p:nvPr>
            <p:ph type="title"/>
          </p:nvPr>
        </p:nvSpPr>
        <p:spPr>
          <a:xfrm>
            <a:off x="1517650" y="1155700"/>
            <a:ext cx="7197726" cy="4019550"/>
          </a:xfrm>
          <a:prstGeom prst="rect">
            <a:avLst/>
          </a:prstGeom>
        </p:spPr>
        <p:txBody>
          <a:bodyPr lIns="93599" tIns="93599" rIns="93599" bIns="93599" anchor="t"/>
          <a:lstStyle>
            <a:lvl1pPr algn="l" defTabSz="1828800">
              <a:spcBef>
                <a:spcPts val="2000"/>
              </a:spcBef>
              <a:defRPr sz="5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148" name="Textebene 1…"/>
          <p:cNvSpPr>
            <a:spLocks noGrp="1"/>
          </p:cNvSpPr>
          <p:nvPr>
            <p:ph type="body" sz="quarter" idx="1"/>
          </p:nvPr>
        </p:nvSpPr>
        <p:spPr>
          <a:xfrm>
            <a:off x="1944687" y="6311900"/>
            <a:ext cx="6343651" cy="1092200"/>
          </a:xfrm>
          <a:prstGeom prst="rect">
            <a:avLst/>
          </a:prstGeom>
        </p:spPr>
        <p:txBody>
          <a:bodyPr lIns="21600" tIns="21600" rIns="21600" bIns="21600" anchor="b"/>
          <a:lstStyle>
            <a:lvl1pPr marL="0" indent="0" defTabSz="182880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587" defTabSz="1828800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39020" indent="-335845" defTabSz="1828800">
              <a:spcBef>
                <a:spcPts val="0"/>
              </a:spcBef>
              <a:buSzPct val="100000"/>
              <a:buChar char="▪"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32341" indent="-338666" defTabSz="1828800">
              <a:spcBef>
                <a:spcPts val="0"/>
              </a:spcBef>
              <a:buSzPct val="100000"/>
              <a:buChar char="-"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12963" indent="-316088" defTabSz="1828800">
              <a:spcBef>
                <a:spcPts val="0"/>
              </a:spcBef>
              <a:buSzPct val="100000"/>
              <a:buChar char="-"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9" name="Foliennummer"/>
          <p:cNvSpPr>
            <a:spLocks noGrp="1"/>
          </p:cNvSpPr>
          <p:nvPr>
            <p:ph type="sldNum" sz="quarter" idx="2"/>
          </p:nvPr>
        </p:nvSpPr>
        <p:spPr>
          <a:xfrm>
            <a:off x="11887200" y="11976100"/>
            <a:ext cx="4267200" cy="736601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r" defTabSz="182880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© Heidi M. Zöllig, 2007"/>
          <p:cNvSpPr/>
          <p:nvPr/>
        </p:nvSpPr>
        <p:spPr>
          <a:xfrm>
            <a:off x="3134406" y="13952219"/>
            <a:ext cx="2595479" cy="67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8580" tIns="68580" rIns="68580" bIns="68580" anchor="ctr">
            <a:spAutoFit/>
          </a:bodyPr>
          <a:lstStyle/>
          <a:p>
            <a:pPr lvl="1" indent="0" algn="l" defTabSz="82296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00"/>
              <a:t>© Heidi M. Zöllig, 2007    </a:t>
            </a:r>
          </a:p>
        </p:txBody>
      </p:sp>
      <p:sp>
        <p:nvSpPr>
          <p:cNvPr id="157" name="Titeltext"/>
          <p:cNvSpPr>
            <a:spLocks noGrp="1"/>
          </p:cNvSpPr>
          <p:nvPr>
            <p:ph type="title"/>
          </p:nvPr>
        </p:nvSpPr>
        <p:spPr>
          <a:xfrm>
            <a:off x="4831080" y="365760"/>
            <a:ext cx="14721840" cy="3429001"/>
          </a:xfrm>
          <a:prstGeom prst="rect">
            <a:avLst/>
          </a:prstGeom>
        </p:spPr>
        <p:txBody>
          <a:bodyPr lIns="68580" tIns="68580" rIns="68580" bIns="68580">
            <a:noAutofit/>
          </a:bodyPr>
          <a:lstStyle>
            <a:lvl1pPr defTabSz="822960">
              <a:defRPr sz="1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Titeltext</a:t>
            </a:r>
          </a:p>
        </p:txBody>
      </p:sp>
      <p:sp>
        <p:nvSpPr>
          <p:cNvPr id="158" name="Textebene 1…"/>
          <p:cNvSpPr>
            <a:spLocks noGrp="1"/>
          </p:cNvSpPr>
          <p:nvPr>
            <p:ph type="body" sz="half" idx="1"/>
          </p:nvPr>
        </p:nvSpPr>
        <p:spPr>
          <a:xfrm>
            <a:off x="4831080" y="3886200"/>
            <a:ext cx="14721840" cy="8046720"/>
          </a:xfrm>
          <a:prstGeom prst="rect">
            <a:avLst/>
          </a:prstGeom>
        </p:spPr>
        <p:txBody>
          <a:bodyPr lIns="68580" tIns="68580" rIns="68580" bIns="68580">
            <a:noAutofit/>
          </a:bodyPr>
          <a:lstStyle>
            <a:lvl1pPr marL="1031875" indent="-777875" defTabSz="822960">
              <a:spcBef>
                <a:spcPts val="3200"/>
              </a:spcBef>
              <a:buSzPct val="171000"/>
              <a:defRPr sz="5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374775" indent="-777875" defTabSz="822960">
              <a:spcBef>
                <a:spcPts val="3200"/>
              </a:spcBef>
              <a:buSzPct val="171000"/>
              <a:defRPr sz="5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717675" indent="-777875" defTabSz="822960">
              <a:spcBef>
                <a:spcPts val="3200"/>
              </a:spcBef>
              <a:buSzPct val="171000"/>
              <a:defRPr sz="5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073275" indent="-777875" defTabSz="822960">
              <a:spcBef>
                <a:spcPts val="3200"/>
              </a:spcBef>
              <a:buSzPct val="171000"/>
              <a:defRPr sz="5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416175" indent="-777875" defTabSz="822960">
              <a:spcBef>
                <a:spcPts val="3200"/>
              </a:spcBef>
              <a:buSzPct val="171000"/>
              <a:defRPr sz="5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9" name="Foliennummer"/>
          <p:cNvSpPr>
            <a:spLocks noGrp="1"/>
          </p:cNvSpPr>
          <p:nvPr>
            <p:ph type="sldNum" sz="quarter" idx="2"/>
          </p:nvPr>
        </p:nvSpPr>
        <p:spPr>
          <a:xfrm>
            <a:off x="20815300" y="13266420"/>
            <a:ext cx="378461" cy="403861"/>
          </a:xfrm>
          <a:prstGeom prst="rect">
            <a:avLst/>
          </a:prstGeom>
        </p:spPr>
        <p:txBody>
          <a:bodyPr lIns="68580" tIns="68580" rIns="68580" bIns="68580" anchor="b"/>
          <a:lstStyle>
            <a:lvl1pPr defTabSz="822960"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eltext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22" name="Textebene 1…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1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eltext"/>
          <p:cNvSpPr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Titeltext</a:t>
            </a:r>
          </a:p>
        </p:txBody>
      </p:sp>
      <p:sp>
        <p:nvSpPr>
          <p:cNvPr id="40" name="Textebene 1…"/>
          <p:cNvSpPr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9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7" name="Textebene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el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7" name="Textebene 1…"/>
          <p:cNvSpPr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Bild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Bild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Foliennumm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wipe/>
  </p:transition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Vortrag_FromLEGACY2STRATEGY.0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1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1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Vortrag_FromLEGACY2STRATEGY.01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2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2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Vortrag_FromLEGACY2STRATEGY.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2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hteck"/>
          <p:cNvSpPr/>
          <p:nvPr/>
        </p:nvSpPr>
        <p:spPr>
          <a:xfrm>
            <a:off x="-94952" y="-93929"/>
            <a:ext cx="24573904" cy="139038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93599" tIns="93599" rIns="93599" bIns="93599" anchor="ctr"/>
          <a:lstStyle/>
          <a:p>
            <a:pPr algn="l" defTabSz="18288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" name="Quelle: YouTube: https://www.youtube.com/watch?v=cD4zzGvQsCs"/>
          <p:cNvSpPr/>
          <p:nvPr/>
        </p:nvSpPr>
        <p:spPr>
          <a:xfrm>
            <a:off x="112027" y="13219310"/>
            <a:ext cx="6925108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457200">
              <a:spcBef>
                <a:spcPts val="1700"/>
              </a:spcBef>
              <a:defRPr sz="1800">
                <a:solidFill>
                  <a:srgbClr val="FFFFFF"/>
                </a:solidFill>
                <a:latin typeface="Proxima Nova Regular"/>
                <a:ea typeface="Proxima Nova Regular"/>
                <a:cs typeface="Proxima Nova Regular"/>
                <a:sym typeface="Proxima Nova Regular"/>
              </a:defRPr>
            </a:lvl1pPr>
          </a:lstStyle>
          <a:p>
            <a:r>
              <a:rPr dirty="0"/>
              <a:t>Quelle: YouTube: https://www.youtube.com/watch?v=cD4zzGvQsCs </a:t>
            </a:r>
          </a:p>
        </p:txBody>
      </p:sp>
      <p:pic>
        <p:nvPicPr>
          <p:cNvPr id="3" name="media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1583" y="685800"/>
            <a:ext cx="20820185" cy="1171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41614"/>
      </p:ext>
    </p:extLst>
  </p:cSld>
  <p:clrMapOvr>
    <a:masterClrMapping/>
  </p:clrMapOvr>
  <p:transition spd="slow">
    <p:wipe dir="r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0561" y="-491689"/>
            <a:ext cx="3459585" cy="2347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ild 3" descr="Vortrag_FromLEGACY2STRATEGY.02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Vortrag_FromLEGACY2STRATEGY.02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3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3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3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Vortrag_FromLEGACY2STRATEGY.00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schirmfoto 2017-05-31 um 22.55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24386812" cy="1371441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1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Vortrag_FromLEGACY2STRATEGY.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decorative-1221446_1280.jpg" descr="decorative-1221446_1280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841" y="-33779"/>
            <a:ext cx="24836078" cy="13783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99" y="1435057"/>
            <a:ext cx="5041900" cy="127508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Bilder_FromLEGACY2STRATEGY.01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Vortrag_FromLEGACY2STRATEGY.01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Benutzerdefiniert</PresentationFormat>
  <Paragraphs>1</Paragraphs>
  <Slides>24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www.FolienMagie.de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Legacy to Strategy</dc:title>
  <dc:creator>FolienMagie</dc:creator>
  <cp:lastModifiedBy>Hirzle-Yager, Andrea (Allianz Deutschland)</cp:lastModifiedBy>
  <cp:revision>28</cp:revision>
  <dcterms:modified xsi:type="dcterms:W3CDTF">2017-06-03T21:23:19Z</dcterms:modified>
</cp:coreProperties>
</file>